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00FF"/>
    <a:srgbClr val="FF9933"/>
    <a:srgbClr val="FF6699"/>
    <a:srgbClr val="3399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4660"/>
  </p:normalViewPr>
  <p:slideViewPr>
    <p:cSldViewPr>
      <p:cViewPr>
        <p:scale>
          <a:sx n="100" d="100"/>
          <a:sy n="100" d="100"/>
        </p:scale>
        <p:origin x="-3078" y="6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79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33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90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12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87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3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209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4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06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92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66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4B8FC-B853-4AF6-9B46-B45AA637CEA3}" type="datetimeFigureOut">
              <a:rPr kumimoji="1" lang="ja-JP" altLang="en-US" smtClean="0"/>
              <a:t>2016/12/13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572AC-5B7D-4178-9C1B-B52EE152D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30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03" y="2864768"/>
            <a:ext cx="583882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0" name="直線コネクタ 59"/>
          <p:cNvCxnSpPr/>
          <p:nvPr/>
        </p:nvCxnSpPr>
        <p:spPr>
          <a:xfrm>
            <a:off x="1628800" y="189732"/>
            <a:ext cx="5184576" cy="0"/>
          </a:xfrm>
          <a:prstGeom prst="line">
            <a:avLst/>
          </a:prstGeom>
          <a:ln w="571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467147" y="3549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お申し込み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44624" y="189732"/>
            <a:ext cx="332656" cy="0"/>
          </a:xfrm>
          <a:prstGeom prst="line">
            <a:avLst/>
          </a:prstGeom>
          <a:ln w="571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0" y="316905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/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■参加ご希望の方は、企業・団体名、所属・役職名、氏名等をご記入の上、下記の申込先まで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ＦＡＸあるいは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E-mail</a:t>
            </a:r>
            <a:r>
              <a:rPr lang="ja-JP" altLang="en-US" sz="1000" dirty="0" err="1" smtClean="0">
                <a:latin typeface="HG丸ｺﾞｼｯｸM-PRO" pitchFamily="50" charset="-128"/>
                <a:ea typeface="HG丸ｺﾞｼｯｸM-PRO" pitchFamily="50" charset="-128"/>
              </a:rPr>
              <a:t>にて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お申し込み下さい。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■参加証は発行いたしませんので、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ＦＡＸで申し込みの方は</a:t>
            </a:r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当日は下記の参加申込書をお持ち下さい。</a:t>
            </a:r>
            <a:endParaRPr kumimoji="1"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E-mail</a:t>
            </a:r>
            <a:r>
              <a:rPr lang="ja-JP" altLang="en-US" sz="1000" dirty="0" err="1" smtClean="0">
                <a:latin typeface="HG丸ｺﾞｼｯｸM-PRO" pitchFamily="50" charset="-128"/>
                <a:ea typeface="HG丸ｺﾞｼｯｸM-PRO" pitchFamily="50" charset="-128"/>
              </a:rPr>
              <a:t>で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申し込みの方は、申し込みメールをプリントアウトしてお持ちください。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marL="85725" indent="-85725"/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■定員（２００名）になり次第、申し込みの受付を締め切らせていただきます。なお、定員を超過し、ご参加いただけない場合のみご本人へ連絡します。連絡がない場合には参加いただけます。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64" name="直線コネクタ 63"/>
          <p:cNvCxnSpPr/>
          <p:nvPr/>
        </p:nvCxnSpPr>
        <p:spPr>
          <a:xfrm>
            <a:off x="3068960" y="1485876"/>
            <a:ext cx="3744416" cy="0"/>
          </a:xfrm>
          <a:prstGeom prst="line">
            <a:avLst/>
          </a:prstGeom>
          <a:ln w="571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432048" y="1322115"/>
            <a:ext cx="2557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お申し込み・お問い合わせ先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66" name="直線コネクタ 65"/>
          <p:cNvCxnSpPr/>
          <p:nvPr/>
        </p:nvCxnSpPr>
        <p:spPr>
          <a:xfrm>
            <a:off x="44624" y="1485876"/>
            <a:ext cx="332656" cy="0"/>
          </a:xfrm>
          <a:prstGeom prst="line">
            <a:avLst/>
          </a:prstGeom>
          <a:ln w="571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0" y="1592376"/>
            <a:ext cx="3573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kumimoji="1"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550-0004</a:t>
            </a:r>
          </a:p>
          <a:p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大阪市西区靭本町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1-8-4</a:t>
            </a:r>
          </a:p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一般財団法人大阪科学技術センター</a:t>
            </a:r>
            <a:endParaRPr kumimoji="1"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技術振興部　　生駒、島袋</a:t>
            </a:r>
            <a:endParaRPr kumimoji="1"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TEL:06-6443-5320</a:t>
            </a:r>
            <a:r>
              <a:rPr lang="ja-JP" altLang="en-US" sz="1000" dirty="0" err="1" smtClean="0">
                <a:latin typeface="HG丸ｺﾞｼｯｸM-PRO" pitchFamily="50" charset="-128"/>
                <a:ea typeface="HG丸ｺﾞｼｯｸM-PRO" pitchFamily="50" charset="-128"/>
              </a:rPr>
              <a:t>，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FAX:06-6443-5319</a:t>
            </a:r>
          </a:p>
          <a:p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E-</a:t>
            </a:r>
            <a:r>
              <a:rPr lang="en-US" altLang="ja-JP" sz="1000" dirty="0" err="1" smtClean="0">
                <a:latin typeface="HG丸ｺﾞｼｯｸM-PRO" pitchFamily="50" charset="-128"/>
                <a:ea typeface="HG丸ｺﾞｼｯｸM-PRO" pitchFamily="50" charset="-128"/>
              </a:rPr>
              <a:t>mail:uketsuke@ostec.or.jp</a:t>
            </a:r>
            <a:endParaRPr lang="en-US" altLang="ja-JP" sz="10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8" name="円/楕円 67"/>
          <p:cNvSpPr/>
          <p:nvPr/>
        </p:nvSpPr>
        <p:spPr>
          <a:xfrm>
            <a:off x="3140968" y="1599926"/>
            <a:ext cx="3672408" cy="102785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☆申込締め切り☆</a:t>
            </a:r>
            <a:endParaRPr lang="en-US" altLang="ja-JP" b="1" dirty="0">
              <a:solidFill>
                <a:srgbClr val="FF0000"/>
              </a:solidFill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平成</a:t>
            </a:r>
            <a:r>
              <a:rPr lang="ja-JP" altLang="en-US" b="1" dirty="0" smtClean="0">
                <a:solidFill>
                  <a:srgbClr val="FF0000"/>
                </a:solidFill>
              </a:rPr>
              <a:t>２９年１月３１日（火）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>
            <a:off x="2132856" y="2741835"/>
            <a:ext cx="4680520" cy="0"/>
          </a:xfrm>
          <a:prstGeom prst="line">
            <a:avLst/>
          </a:prstGeom>
          <a:ln w="571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44624" y="2741835"/>
            <a:ext cx="332656" cy="0"/>
          </a:xfrm>
          <a:prstGeom prst="line">
            <a:avLst/>
          </a:prstGeom>
          <a:ln w="571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44624" y="6393160"/>
            <a:ext cx="6768752" cy="0"/>
          </a:xfrm>
          <a:prstGeom prst="line">
            <a:avLst/>
          </a:prstGeom>
          <a:ln w="571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0" y="6408723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送信先　　</a:t>
            </a:r>
            <a:r>
              <a:rPr kumimoji="1" lang="en-US" altLang="ja-JP" sz="2400" dirty="0" smtClean="0"/>
              <a:t>FAX:06-6443-5319</a:t>
            </a:r>
            <a:r>
              <a:rPr kumimoji="1" lang="en-US" altLang="ja-JP" sz="1600" dirty="0" smtClean="0"/>
              <a:t> </a:t>
            </a:r>
            <a:r>
              <a:rPr kumimoji="1" lang="ja-JP" altLang="en-US" sz="1600" dirty="0" smtClean="0"/>
              <a:t>　　島袋行</a:t>
            </a:r>
            <a:endParaRPr kumimoji="1" lang="ja-JP" altLang="en-US" sz="16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0" y="696922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スマートグリッド</a:t>
            </a:r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スマートコミュニティ研究会　フォーラム</a:t>
            </a:r>
            <a:endParaRPr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「これからのエネルギーのあり方について～地方自治体・エネルギー会社の取り組み～」</a:t>
            </a:r>
            <a:endParaRPr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参加申込書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188640" y="8022421"/>
            <a:ext cx="1080120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企業／団体名</a:t>
            </a:r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88640" y="8382461"/>
            <a:ext cx="1008112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お名前</a:t>
            </a:r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548680" y="8742501"/>
            <a:ext cx="648072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住所</a:t>
            </a:r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548680" y="9102541"/>
            <a:ext cx="648072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ＴＥＬ</a:t>
            </a:r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188640" y="8742501"/>
            <a:ext cx="360040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tIns="0" bIns="0"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ご連絡先</a:t>
            </a:r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32048" y="2588294"/>
            <a:ext cx="1772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会場へのアクセス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3501008" y="8022421"/>
            <a:ext cx="8640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ご所属</a:t>
            </a:r>
            <a:endParaRPr lang="en-US" altLang="ja-JP" sz="11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ご役職</a:t>
            </a:r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3501008" y="9102541"/>
            <a:ext cx="8640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E-mail</a:t>
            </a:r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1196752" y="8022421"/>
            <a:ext cx="2304256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4365104" y="8022421"/>
            <a:ext cx="2304256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1196752" y="8382461"/>
            <a:ext cx="5472608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1196752" y="8742501"/>
            <a:ext cx="5472608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〒</a:t>
            </a:r>
            <a:endParaRPr kumimoji="1" lang="en-US" altLang="ja-JP" sz="11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1196752" y="9102541"/>
            <a:ext cx="2304256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4365104" y="9102541"/>
            <a:ext cx="2304256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2171523" y="668119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err="1"/>
              <a:t>E-mail:uketsuke@ostec.or.jp</a:t>
            </a:r>
            <a:endParaRPr lang="ja-JP" altLang="en-US" sz="2400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2008" y="9459887"/>
            <a:ext cx="6741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kumimoji="1" lang="ja-JP" altLang="en-US" sz="800" dirty="0" smtClean="0">
                <a:latin typeface="HG丸ｺﾞｼｯｸM-PRO" pitchFamily="50" charset="-128"/>
                <a:ea typeface="HG丸ｺﾞｼｯｸM-PRO" pitchFamily="50" charset="-128"/>
              </a:rPr>
              <a:t>本申込書に記載された個人情報は、本件に関わる確認・連絡および当財団の関連する講演会・イベント等のご案内に使用させていただくことがあります。お断りのお申し出がない場合は、ご了承いただいたものとさせていただきます。なお、ご本人の了解なしに、第三者へ提供したり、預託することはありません。</a:t>
            </a:r>
            <a:endParaRPr kumimoji="1" lang="ja-JP" altLang="en-US" sz="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88640" y="8022421"/>
            <a:ext cx="6480720" cy="14401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980728" y="7545288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kumimoji="1"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日時</a:t>
            </a:r>
            <a:r>
              <a:rPr kumimoji="1"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kumimoji="1"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　平成２９年２月１３日（月）　１３：３０～</a:t>
            </a:r>
            <a:endParaRPr kumimoji="1"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場所</a:t>
            </a:r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　大阪科学技術センター　大ホール</a:t>
            </a:r>
            <a:endParaRPr kumimoji="1" lang="ja-JP" altLang="en-US" sz="12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44179" y="4616104"/>
            <a:ext cx="944724" cy="247848"/>
          </a:xfrm>
          <a:prstGeom prst="rect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700" b="1" dirty="0" smtClean="0"/>
              <a:t>一般財団法人</a:t>
            </a:r>
            <a:endParaRPr kumimoji="1" lang="en-US" altLang="ja-JP" sz="700" b="1" dirty="0" smtClean="0"/>
          </a:p>
          <a:p>
            <a:r>
              <a:rPr lang="ja-JP" altLang="en-US" sz="700" b="1" dirty="0"/>
              <a:t>大阪科学技術センター</a:t>
            </a:r>
            <a:endParaRPr kumimoji="1" lang="ja-JP" altLang="en-US" sz="700" b="1" dirty="0"/>
          </a:p>
        </p:txBody>
      </p:sp>
    </p:spTree>
    <p:extLst>
      <p:ext uri="{BB962C8B-B14F-4D97-AF65-F5344CB8AC3E}">
        <p14:creationId xmlns:p14="http://schemas.microsoft.com/office/powerpoint/2010/main" val="402144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173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技術振興部</dc:creator>
  <cp:lastModifiedBy>技術振興部</cp:lastModifiedBy>
  <cp:revision>92</cp:revision>
  <cp:lastPrinted>2015-01-05T09:13:46Z</cp:lastPrinted>
  <dcterms:created xsi:type="dcterms:W3CDTF">2014-12-22T05:48:03Z</dcterms:created>
  <dcterms:modified xsi:type="dcterms:W3CDTF">2016-12-13T05:45:38Z</dcterms:modified>
</cp:coreProperties>
</file>